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73" r:id="rId4"/>
    <p:sldId id="263" r:id="rId5"/>
    <p:sldId id="258" r:id="rId6"/>
    <p:sldId id="260" r:id="rId7"/>
    <p:sldId id="261" r:id="rId8"/>
    <p:sldId id="262" r:id="rId9"/>
    <p:sldId id="264" r:id="rId10"/>
    <p:sldId id="265" r:id="rId11"/>
    <p:sldId id="259" r:id="rId12"/>
    <p:sldId id="266" r:id="rId13"/>
    <p:sldId id="267" r:id="rId14"/>
  </p:sldIdLst>
  <p:sldSz cx="12192000" cy="6858000"/>
  <p:notesSz cx="6797675" cy="9926638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15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90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02272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102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476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0181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995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152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71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277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65231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26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637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25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06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35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75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6358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E32C718-A1D4-442D-985B-C4C7319FEFFB}" type="datetimeFigureOut">
              <a:rPr lang="lt-LT" smtClean="0"/>
              <a:t>2021.11.11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75D7BA1-EE42-474D-9A0C-D57567413DE5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4008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sz="3200" b="1" dirty="0"/>
              <a:t>KRAŽIŲ ŽYGIMANTO LIAUKSMINO GIMNAZIJA</a:t>
            </a:r>
            <a:r>
              <a:rPr lang="lt-LT" sz="3200" dirty="0"/>
              <a:t/>
            </a:r>
            <a:br>
              <a:rPr lang="lt-LT" sz="3200" dirty="0"/>
            </a:br>
            <a:endParaRPr lang="lt-LT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b="1" dirty="0"/>
              <a:t>INTEGRUOTAS GAMTAMOKSLINIS PROJEKTAS</a:t>
            </a:r>
            <a:endParaRPr lang="lt-LT" dirty="0"/>
          </a:p>
          <a:p>
            <a:endParaRPr lang="lt-LT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54" y="4317998"/>
            <a:ext cx="3667125" cy="2444750"/>
          </a:xfrm>
          <a:prstGeom prst="rect">
            <a:avLst/>
          </a:prstGeom>
        </p:spPr>
      </p:pic>
      <p:pic>
        <p:nvPicPr>
          <p:cNvPr id="5" name="Paveikslėlis 4" descr="Kražių Žygimanto Liauksmino gimnazij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6" y="0"/>
            <a:ext cx="2140585" cy="2140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067" y="0"/>
            <a:ext cx="2684038" cy="12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6 klasė. Emocijos iš prieskonių.</a:t>
            </a:r>
            <a:endParaRPr lang="lt-LT" dirty="0"/>
          </a:p>
        </p:txBody>
      </p:sp>
      <p:pic>
        <p:nvPicPr>
          <p:cNvPr id="4" name="Content Placeholder 3" descr="C:\Users\HP\Downloads\rokas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7525" y="3338888"/>
            <a:ext cx="2938549" cy="249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HP\Downloads\Viltė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910" y="1957387"/>
            <a:ext cx="288798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Users\HP\Downloads\saulė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78302" y="3243260"/>
            <a:ext cx="26860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:\Users\HP\Downloads\kajus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1747" y="1957386"/>
            <a:ext cx="291655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aveikslėlis 4" descr="Kražių Žygimanto Liauksmino gimnazij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5" y="1"/>
            <a:ext cx="898544" cy="98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26" y="1"/>
            <a:ext cx="1953128" cy="8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257176"/>
            <a:ext cx="9601196" cy="1294038"/>
          </a:xfrm>
        </p:spPr>
        <p:txBody>
          <a:bodyPr/>
          <a:lstStyle/>
          <a:p>
            <a:r>
              <a:rPr lang="lt-LT" dirty="0" smtClean="0"/>
              <a:t>6 klasė. Auginami augalai kvapų takeliui.</a:t>
            </a:r>
            <a:endParaRPr lang="lt-LT" dirty="0"/>
          </a:p>
        </p:txBody>
      </p:sp>
      <p:pic>
        <p:nvPicPr>
          <p:cNvPr id="4" name="Content Placeholder 3" descr="C:\Users\HP\Downloads\176091824_731459897527724_2256724628675884028_n (1)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7188" y="1362076"/>
            <a:ext cx="3103787" cy="256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62966" y="3304116"/>
            <a:ext cx="3484802" cy="228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7597" y="1551214"/>
            <a:ext cx="2711502" cy="271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9690" y="3673928"/>
            <a:ext cx="3362960" cy="2606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aveikslėlis 4" descr="Kražių Žygimanto Liauksmino gimnazij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39" y="0"/>
            <a:ext cx="984327" cy="1035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18" y="1"/>
            <a:ext cx="1835536" cy="8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295402" y="161926"/>
            <a:ext cx="9601196" cy="1232440"/>
          </a:xfrm>
        </p:spPr>
        <p:txBody>
          <a:bodyPr/>
          <a:lstStyle/>
          <a:p>
            <a:r>
              <a:rPr lang="lt-LT" dirty="0" smtClean="0"/>
              <a:t>7 klasė. Beždžioniukų tiltas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55" y="1912526"/>
            <a:ext cx="3471862" cy="242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5" y="3466277"/>
            <a:ext cx="4106084" cy="221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599" y="3466277"/>
            <a:ext cx="3582691" cy="262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83" y="1091930"/>
            <a:ext cx="3175193" cy="221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17" y="1091930"/>
            <a:ext cx="3361769" cy="233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aveikslėlis 4" descr="Kražių Žygimanto Liauksmino gimnazija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5" y="1"/>
            <a:ext cx="982520" cy="109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26" y="1"/>
            <a:ext cx="1953128" cy="8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8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8 klasė. Sodo takelis.</a:t>
            </a:r>
            <a:endParaRPr lang="lt-LT" dirty="0"/>
          </a:p>
        </p:txBody>
      </p:sp>
      <p:pic>
        <p:nvPicPr>
          <p:cNvPr id="4" name="Picture 1" descr="C:\Users\Karklenai\Downloads\PLANAS SODINIMO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924049"/>
            <a:ext cx="8877300" cy="447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aveikslėlis 4" descr="Kražių Žygimanto Liauksmino gimnazij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6" y="1"/>
            <a:ext cx="963859" cy="98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26" y="1"/>
            <a:ext cx="1953128" cy="8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t-LT" sz="3600" b="1" i="1" dirty="0"/>
              <a:t>„Ekologinis potyrių takas“ – gamtamokslinio ugdymo projektas susidedantis iš keturių dalių.</a:t>
            </a:r>
            <a:br>
              <a:rPr lang="lt-LT" sz="3600" b="1" i="1" dirty="0"/>
            </a:br>
            <a:endParaRPr lang="lt-LT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Tikslas:</a:t>
            </a:r>
          </a:p>
          <a:p>
            <a:pPr marL="0" indent="0">
              <a:buNone/>
            </a:pPr>
            <a:r>
              <a:rPr lang="lt-LT" dirty="0" smtClean="0"/>
              <a:t>Įvairinti </a:t>
            </a:r>
            <a:r>
              <a:rPr lang="lt-LT" dirty="0"/>
              <a:t>ugdymo procesą, sudarant  sąlygas </a:t>
            </a:r>
            <a:r>
              <a:rPr lang="lt-LT" dirty="0" err="1"/>
              <a:t>patyriminiam</a:t>
            </a:r>
            <a:r>
              <a:rPr lang="lt-LT" dirty="0"/>
              <a:t> ugdymui ir mokinių gamtamokslinio </a:t>
            </a:r>
            <a:r>
              <a:rPr lang="lt-LT" dirty="0" err="1"/>
              <a:t>ugdymo(si</a:t>
            </a:r>
            <a:r>
              <a:rPr lang="lt-LT" dirty="0"/>
              <a:t>) pasiekimų gerinimui</a:t>
            </a:r>
            <a:r>
              <a:rPr lang="lt-LT" dirty="0" smtClean="0"/>
              <a:t>.</a:t>
            </a:r>
            <a:endParaRPr lang="lt-LT" dirty="0"/>
          </a:p>
          <a:p>
            <a:endParaRPr lang="lt-LT" dirty="0"/>
          </a:p>
        </p:txBody>
      </p:sp>
      <p:pic>
        <p:nvPicPr>
          <p:cNvPr id="4" name="Paveikslėlis 4" descr="Kražių Žygimanto Liauksmino gimnazij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5" y="1"/>
            <a:ext cx="1177426" cy="98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26" y="1"/>
            <a:ext cx="1953128" cy="8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1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295401" y="2400300"/>
            <a:ext cx="9601196" cy="3475568"/>
          </a:xfrm>
        </p:spPr>
        <p:txBody>
          <a:bodyPr>
            <a:normAutofit/>
          </a:bodyPr>
          <a:lstStyle/>
          <a:p>
            <a:r>
              <a:rPr lang="lt-LT" dirty="0" err="1" smtClean="0"/>
              <a:t>Patyriminis</a:t>
            </a:r>
            <a:r>
              <a:rPr lang="lt-LT" dirty="0" smtClean="0"/>
              <a:t> </a:t>
            </a:r>
            <a:r>
              <a:rPr lang="lt-LT" smtClean="0"/>
              <a:t>mokymas – tai </a:t>
            </a:r>
            <a:r>
              <a:rPr lang="lt-LT" dirty="0" smtClean="0"/>
              <a:t>mokymasis </a:t>
            </a:r>
            <a:r>
              <a:rPr lang="lt-LT" dirty="0"/>
              <a:t>veikloje. Praktinis patyrimas yra vienas geriausių mokymosi būdų</a:t>
            </a:r>
            <a:r>
              <a:rPr lang="lt-LT" dirty="0" smtClean="0"/>
              <a:t>.</a:t>
            </a:r>
          </a:p>
          <a:p>
            <a:r>
              <a:rPr lang="lt-LT" dirty="0" err="1" smtClean="0"/>
              <a:t>Patyriminis</a:t>
            </a:r>
            <a:r>
              <a:rPr lang="lt-LT" dirty="0" smtClean="0"/>
              <a:t> mokymasis </a:t>
            </a:r>
            <a:r>
              <a:rPr lang="lt-LT" dirty="0"/>
              <a:t>pripažįsta, kad vaikai geriausiai mokosi iš savo asmeninės patirties ir savo atradimų. </a:t>
            </a:r>
            <a:endParaRPr lang="lt-LT" dirty="0" smtClean="0"/>
          </a:p>
          <a:p>
            <a:r>
              <a:rPr lang="lt-LT" dirty="0" err="1" smtClean="0"/>
              <a:t>Patyriminis</a:t>
            </a:r>
            <a:r>
              <a:rPr lang="lt-LT" dirty="0" smtClean="0"/>
              <a:t> mokymas </a:t>
            </a:r>
            <a:r>
              <a:rPr lang="lt-LT" dirty="0"/>
              <a:t>praktiškai taiko suvokimą, kad tai, ką vaikai daro yra vertingiau nei tai, ką jie žino. </a:t>
            </a:r>
            <a:endParaRPr lang="lt-LT" dirty="0" smtClean="0"/>
          </a:p>
          <a:p>
            <a:r>
              <a:rPr lang="lt-LT" dirty="0" err="1" smtClean="0"/>
              <a:t>Patyriminis</a:t>
            </a:r>
            <a:r>
              <a:rPr lang="lt-LT" dirty="0" smtClean="0"/>
              <a:t> mokymas akcentuoja žinias</a:t>
            </a:r>
            <a:r>
              <a:rPr lang="lt-LT" dirty="0"/>
              <a:t> </a:t>
            </a:r>
            <a:r>
              <a:rPr lang="lt-LT" dirty="0" smtClean="0"/>
              <a:t>ir </a:t>
            </a:r>
            <a:r>
              <a:rPr lang="lt-LT" dirty="0"/>
              <a:t>patirtį. Kuo daugiau patirties, tuo geresni įgūdžiai.</a:t>
            </a:r>
          </a:p>
        </p:txBody>
      </p:sp>
      <p:pic>
        <p:nvPicPr>
          <p:cNvPr id="4" name="Paveikslėlis 4" descr="Kražių Žygimanto Liauksmino gimnazij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5" y="0"/>
            <a:ext cx="1253108" cy="126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26" y="1"/>
            <a:ext cx="1953128" cy="8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/>
              <a:t> Ekologinis </a:t>
            </a:r>
            <a:r>
              <a:rPr lang="lt-LT" b="1" i="1" dirty="0"/>
              <a:t>potyrių takas</a:t>
            </a:r>
            <a:endParaRPr lang="lt-L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/>
              <a:t>5 klasė. </a:t>
            </a:r>
            <a:r>
              <a:rPr lang="lt-LT" dirty="0" err="1" smtClean="0"/>
              <a:t>Kneipo</a:t>
            </a:r>
            <a:r>
              <a:rPr lang="lt-LT" dirty="0" smtClean="0"/>
              <a:t> takelis.</a:t>
            </a:r>
          </a:p>
          <a:p>
            <a:r>
              <a:rPr lang="lt-LT" dirty="0" smtClean="0"/>
              <a:t>6 klasė. Kvapų takas.</a:t>
            </a:r>
          </a:p>
          <a:p>
            <a:r>
              <a:rPr lang="lt-LT" dirty="0" smtClean="0"/>
              <a:t>7 klasė. Beždžioniukų tiltas.</a:t>
            </a:r>
          </a:p>
          <a:p>
            <a:r>
              <a:rPr lang="lt-LT" dirty="0" smtClean="0"/>
              <a:t>8 klasė. Sodo takelis.</a:t>
            </a:r>
            <a:endParaRPr lang="lt-LT" dirty="0"/>
          </a:p>
        </p:txBody>
      </p:sp>
      <p:pic>
        <p:nvPicPr>
          <p:cNvPr id="4" name="Paveikslėlis 4" descr="Kražių Žygimanto Liauksmino gimnazij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6" y="1"/>
            <a:ext cx="1178463" cy="128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26" y="1"/>
            <a:ext cx="1953128" cy="8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5 klasė. Kneipo takelis.</a:t>
            </a:r>
            <a:endParaRPr lang="lt-L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830">
            <a:off x="934880" y="2483708"/>
            <a:ext cx="4761585" cy="310154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3059">
            <a:off x="9072291" y="1293705"/>
            <a:ext cx="1952368" cy="4349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9769">
            <a:off x="6338764" y="2514566"/>
            <a:ext cx="1453244" cy="3375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aveikslėlis 4" descr="Kražių Žygimanto Liauksmino gimnazij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6" y="0"/>
            <a:ext cx="1085157" cy="125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26" y="1"/>
            <a:ext cx="1953128" cy="8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smtClean="0"/>
              <a:t>Kneipo takelis namuose</a:t>
            </a:r>
            <a:endParaRPr lang="lt-LT" dirty="0"/>
          </a:p>
        </p:txBody>
      </p:sp>
      <p:pic>
        <p:nvPicPr>
          <p:cNvPr id="4" name="video-161942014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578510" y="1119792"/>
            <a:ext cx="2656702" cy="5314950"/>
          </a:xfrm>
        </p:spPr>
      </p:pic>
      <p:pic>
        <p:nvPicPr>
          <p:cNvPr id="5" name="Paveikslėlis 4" descr="Kražių Žygimanto Liauksmino gimnazij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6" y="0"/>
            <a:ext cx="945197" cy="1110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26" y="1"/>
            <a:ext cx="1953128" cy="8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7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Kneipo takelis namuose</a:t>
            </a:r>
          </a:p>
        </p:txBody>
      </p:sp>
      <p:pic>
        <p:nvPicPr>
          <p:cNvPr id="4" name="video-161942015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4422" y="2557463"/>
            <a:ext cx="2520777" cy="3317875"/>
          </a:xfrm>
        </p:spPr>
      </p:pic>
      <p:pic>
        <p:nvPicPr>
          <p:cNvPr id="5" name="Paveikslėlis 4" descr="Kražių Žygimanto Liauksmino gimnazij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5" y="0"/>
            <a:ext cx="1131809" cy="118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26" y="1"/>
            <a:ext cx="1953128" cy="8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6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Kneipo takelis namuose</a:t>
            </a:r>
          </a:p>
        </p:txBody>
      </p:sp>
      <p:pic>
        <p:nvPicPr>
          <p:cNvPr id="4" name="video-161942018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4995" y="2285999"/>
            <a:ext cx="2755556" cy="3589339"/>
          </a:xfrm>
        </p:spPr>
      </p:pic>
      <p:pic>
        <p:nvPicPr>
          <p:cNvPr id="5" name="Paveikslėlis 4" descr="Kražių Žygimanto Liauksmino gimnazij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6" y="1"/>
            <a:ext cx="935867" cy="98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26" y="1"/>
            <a:ext cx="1953128" cy="8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5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6 klasė. Kvapų </a:t>
            </a:r>
            <a:r>
              <a:rPr lang="lt-LT" dirty="0" smtClean="0"/>
              <a:t>takelis piešiniuose.</a:t>
            </a:r>
            <a:endParaRPr lang="lt-LT" dirty="0"/>
          </a:p>
        </p:txBody>
      </p:sp>
      <p:pic>
        <p:nvPicPr>
          <p:cNvPr id="4" name="Picture 1" descr="C:\Users\HP\Downloads\augustė (2)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7799" y="2067607"/>
            <a:ext cx="4529230" cy="33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HP\Downloads\eling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622732" y="1764983"/>
            <a:ext cx="3549741" cy="487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aveikslėlis 4" descr="Kražių Žygimanto Liauksmino gimnazij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6" y="1"/>
            <a:ext cx="945197" cy="1063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726" y="1"/>
            <a:ext cx="1953128" cy="88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2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622</TotalTime>
  <Words>182</Words>
  <Application>Microsoft Office PowerPoint</Application>
  <PresentationFormat>Pasirinktinai</PresentationFormat>
  <Paragraphs>23</Paragraphs>
  <Slides>13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13</vt:i4>
      </vt:variant>
    </vt:vector>
  </HeadingPairs>
  <TitlesOfParts>
    <vt:vector size="14" baseType="lpstr">
      <vt:lpstr>Organic</vt:lpstr>
      <vt:lpstr>KRAŽIŲ ŽYGIMANTO LIAUKSMINO GIMNAZIJA </vt:lpstr>
      <vt:lpstr>„Ekologinis potyrių takas“ – gamtamokslinio ugdymo projektas susidedantis iš keturių dalių. </vt:lpstr>
      <vt:lpstr>PowerPoint pristatymas</vt:lpstr>
      <vt:lpstr> Ekologinis potyrių takas</vt:lpstr>
      <vt:lpstr>5 klasė. Kneipo takelis.</vt:lpstr>
      <vt:lpstr>Kneipo takelis namuose</vt:lpstr>
      <vt:lpstr>Kneipo takelis namuose</vt:lpstr>
      <vt:lpstr>Kneipo takelis namuose</vt:lpstr>
      <vt:lpstr>6 klasė. Kvapų takelis piešiniuose.</vt:lpstr>
      <vt:lpstr>6 klasė. Emocijos iš prieskonių.</vt:lpstr>
      <vt:lpstr>6 klasė. Auginami augalai kvapų takeliui.</vt:lpstr>
      <vt:lpstr>7 klasė. Beždžioniukų tiltas</vt:lpstr>
      <vt:lpstr>8 klasė. Sodo takelis.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KRAŽIŲ ŽYGIMANTO LIAUKSMINO GIMNAZIJA</dc:title>
  <dc:creator>Karklenai</dc:creator>
  <cp:lastModifiedBy>xxx</cp:lastModifiedBy>
  <cp:revision>22</cp:revision>
  <cp:lastPrinted>2021-04-28T10:54:16Z</cp:lastPrinted>
  <dcterms:created xsi:type="dcterms:W3CDTF">2021-04-26T12:40:34Z</dcterms:created>
  <dcterms:modified xsi:type="dcterms:W3CDTF">2021-11-11T09:35:30Z</dcterms:modified>
</cp:coreProperties>
</file>